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068" r:id="rId2"/>
    <p:sldId id="654" r:id="rId3"/>
    <p:sldId id="2076137940" r:id="rId4"/>
    <p:sldId id="2076137941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43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Pimentel Augusto" userId="9026f36d-a916-4840-b8f1-9282efcc80bd" providerId="ADAL" clId="{68966ECB-7E0E-4C18-9CBE-18146851D9FF}"/>
    <pc:docChg chg="custSel addSld modSld">
      <pc:chgData name="Felipe Pimentel Augusto" userId="9026f36d-a916-4840-b8f1-9282efcc80bd" providerId="ADAL" clId="{68966ECB-7E0E-4C18-9CBE-18146851D9FF}" dt="2021-09-17T13:57:37.790" v="3" actId="22"/>
      <pc:docMkLst>
        <pc:docMk/>
      </pc:docMkLst>
      <pc:sldChg chg="addSp delSp new mod">
        <pc:chgData name="Felipe Pimentel Augusto" userId="9026f36d-a916-4840-b8f1-9282efcc80bd" providerId="ADAL" clId="{68966ECB-7E0E-4C18-9CBE-18146851D9FF}" dt="2021-09-17T13:57:37.790" v="3" actId="22"/>
        <pc:sldMkLst>
          <pc:docMk/>
          <pc:sldMk cId="3267325692" sldId="2076137941"/>
        </pc:sldMkLst>
        <pc:spChg chg="del">
          <ac:chgData name="Felipe Pimentel Augusto" userId="9026f36d-a916-4840-b8f1-9282efcc80bd" providerId="ADAL" clId="{68966ECB-7E0E-4C18-9CBE-18146851D9FF}" dt="2021-09-17T13:57:35.606" v="1" actId="478"/>
          <ac:spMkLst>
            <pc:docMk/>
            <pc:sldMk cId="3267325692" sldId="2076137941"/>
            <ac:spMk id="2" creationId="{3DDEA398-D17A-4A0B-911E-8B6E9AF7CB92}"/>
          </ac:spMkLst>
        </pc:spChg>
        <pc:spChg chg="del">
          <ac:chgData name="Felipe Pimentel Augusto" userId="9026f36d-a916-4840-b8f1-9282efcc80bd" providerId="ADAL" clId="{68966ECB-7E0E-4C18-9CBE-18146851D9FF}" dt="2021-09-17T13:57:36.916" v="2" actId="478"/>
          <ac:spMkLst>
            <pc:docMk/>
            <pc:sldMk cId="3267325692" sldId="2076137941"/>
            <ac:spMk id="3" creationId="{2514ED6E-9AB1-4EDC-9051-04B7F63C87B3}"/>
          </ac:spMkLst>
        </pc:spChg>
        <pc:picChg chg="add">
          <ac:chgData name="Felipe Pimentel Augusto" userId="9026f36d-a916-4840-b8f1-9282efcc80bd" providerId="ADAL" clId="{68966ECB-7E0E-4C18-9CBE-18146851D9FF}" dt="2021-09-17T13:57:37.790" v="3" actId="22"/>
          <ac:picMkLst>
            <pc:docMk/>
            <pc:sldMk cId="3267325692" sldId="2076137941"/>
            <ac:picMk id="5" creationId="{F005791F-7924-478B-8D92-34CD4E9AEF43}"/>
          </ac:picMkLst>
        </pc:picChg>
      </pc:sldChg>
    </pc:docChg>
  </pc:docChgLst>
</pc:chgInfo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43250-9FDF-4E0A-9FA9-5F9B55FB5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899C79-53CD-4FEC-AB13-718A876A07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0F76E-1C5D-4AA7-81F0-98D2A41A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76B33-AE92-4D8C-98BF-3D4EF0A13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19751-691A-42B2-BB67-6235574BD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3377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B220-796F-4FD3-B1B3-E8A8B21D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3A81F-0564-4A10-B1C1-31D8DBBB1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CC1B2-318E-4ECC-855E-D36C46162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0DBE7-EC26-4DE6-8D75-0601587FB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0835D-1177-4F28-BDF0-66F5BD12E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51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70C7E5-C710-4A8F-B9F0-981D9AC69C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9BC63F-A8C1-4B17-BB67-90FCC4746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E7CA0-5FB3-47C7-B3B7-A379799BC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75898-3453-4B13-981F-3D231532D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76263-7C46-4278-B436-39A92E1BD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0971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hite wave cover 1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77E0F232-AB0D-7D49-8C68-872E9CF1B954}"/>
              </a:ext>
            </a:extLst>
          </p:cNvPr>
          <p:cNvSpPr txBox="1">
            <a:spLocks/>
          </p:cNvSpPr>
          <p:nvPr userDrawn="1"/>
        </p:nvSpPr>
        <p:spPr>
          <a:xfrm>
            <a:off x="7116407" y="6217538"/>
            <a:ext cx="4114800" cy="365125"/>
          </a:xfr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©2021 Avanade Inc. All Rights Reserved.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7A9DE5B-A4E0-A44F-B6BF-BBC6726F49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2275220"/>
            <a:ext cx="10848975" cy="1363399"/>
          </a:xfrm>
          <a:prstGeom prst="rect">
            <a:avLst/>
          </a:prstGeom>
        </p:spPr>
        <p:txBody>
          <a:bodyPr anchor="b"/>
          <a:lstStyle>
            <a:lvl1pPr>
              <a:defRPr sz="48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Headline text – Cover slide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4CEE6339-B898-8448-83C0-DD2C637A10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4" y="3825875"/>
            <a:ext cx="10848975" cy="738188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097EF5B9-B98B-9B47-A715-CAE2BDF92A03}"/>
              </a:ext>
            </a:extLst>
          </p:cNvPr>
          <p:cNvSpPr txBox="1">
            <a:spLocks/>
          </p:cNvSpPr>
          <p:nvPr userDrawn="1"/>
        </p:nvSpPr>
        <p:spPr>
          <a:xfrm>
            <a:off x="11153102" y="6217537"/>
            <a:ext cx="4388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847DB54-D037-B84F-B6F1-2E8DA40D09AD}" type="slidenum">
              <a:rPr lang="en-US" sz="700" b="1" smtClean="0">
                <a:latin typeface="Segoe UI Semibold" panose="020B0502040204020203" pitchFamily="34" charset="0"/>
                <a:cs typeface="Segoe UI Semibold" panose="020B0502040204020203" pitchFamily="34" charset="0"/>
              </a:rPr>
              <a:pPr algn="r"/>
              <a:t>‹#›</a:t>
            </a:fld>
            <a:endParaRPr lang="en-US" sz="700" b="1" dirty="0">
              <a:latin typeface="Segoe UI Semibold" panose="020B0502040204020203" pitchFamily="34" charset="0"/>
              <a:cs typeface="Segoe UI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6231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66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olar wave breaker 1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218648" y="576694"/>
            <a:ext cx="155791" cy="527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 userDrawn="1"/>
        </p:nvSpPr>
        <p:spPr>
          <a:xfrm>
            <a:off x="12218648" y="1153388"/>
            <a:ext cx="155791" cy="527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 userDrawn="1"/>
        </p:nvSpPr>
        <p:spPr>
          <a:xfrm>
            <a:off x="12215747" y="2306776"/>
            <a:ext cx="155791" cy="527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 userDrawn="1"/>
        </p:nvSpPr>
        <p:spPr>
          <a:xfrm>
            <a:off x="12215747" y="2883470"/>
            <a:ext cx="155791" cy="52753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 userDrawn="1"/>
        </p:nvSpPr>
        <p:spPr>
          <a:xfrm>
            <a:off x="12215747" y="3460164"/>
            <a:ext cx="155791" cy="5275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 userDrawn="1"/>
        </p:nvSpPr>
        <p:spPr>
          <a:xfrm>
            <a:off x="12215747" y="4036858"/>
            <a:ext cx="155791" cy="527538"/>
          </a:xfrm>
          <a:prstGeom prst="rect">
            <a:avLst/>
          </a:prstGeom>
          <a:solidFill>
            <a:srgbClr val="006EC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12215747" y="1730082"/>
            <a:ext cx="155791" cy="527538"/>
          </a:xfrm>
          <a:prstGeom prst="rect">
            <a:avLst/>
          </a:prstGeom>
          <a:solidFill>
            <a:srgbClr val="89007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 userDrawn="1"/>
        </p:nvSpPr>
        <p:spPr>
          <a:xfrm>
            <a:off x="12382950" y="576694"/>
            <a:ext cx="155791" cy="527538"/>
          </a:xfrm>
          <a:prstGeom prst="rect">
            <a:avLst/>
          </a:prstGeom>
          <a:solidFill>
            <a:srgbClr val="A5064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 userDrawn="1"/>
        </p:nvSpPr>
        <p:spPr>
          <a:xfrm>
            <a:off x="12382950" y="1153388"/>
            <a:ext cx="155791" cy="527538"/>
          </a:xfrm>
          <a:prstGeom prst="rect">
            <a:avLst/>
          </a:prstGeom>
          <a:solidFill>
            <a:srgbClr val="9E120E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 userDrawn="1"/>
        </p:nvSpPr>
        <p:spPr>
          <a:xfrm>
            <a:off x="12380049" y="2306776"/>
            <a:ext cx="155791" cy="527538"/>
          </a:xfrm>
          <a:prstGeom prst="rect">
            <a:avLst/>
          </a:prstGeom>
          <a:solidFill>
            <a:srgbClr val="E6A61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 userDrawn="1"/>
        </p:nvSpPr>
        <p:spPr>
          <a:xfrm>
            <a:off x="12380049" y="2883470"/>
            <a:ext cx="155791" cy="527538"/>
          </a:xfrm>
          <a:prstGeom prst="rect">
            <a:avLst/>
          </a:prstGeom>
          <a:solidFill>
            <a:srgbClr val="05732A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 userDrawn="1"/>
        </p:nvSpPr>
        <p:spPr>
          <a:xfrm>
            <a:off x="12380049" y="3460164"/>
            <a:ext cx="155791" cy="527538"/>
          </a:xfrm>
          <a:prstGeom prst="rect">
            <a:avLst/>
          </a:prstGeom>
          <a:solidFill>
            <a:srgbClr val="005F6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 userDrawn="1"/>
        </p:nvSpPr>
        <p:spPr>
          <a:xfrm>
            <a:off x="12380049" y="4036858"/>
            <a:ext cx="155791" cy="527538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 userDrawn="1"/>
        </p:nvSpPr>
        <p:spPr>
          <a:xfrm>
            <a:off x="12380049" y="1730082"/>
            <a:ext cx="155791" cy="527538"/>
          </a:xfrm>
          <a:prstGeom prst="rect">
            <a:avLst/>
          </a:prstGeom>
          <a:solidFill>
            <a:srgbClr val="5A1455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 userDrawn="1"/>
        </p:nvSpPr>
        <p:spPr>
          <a:xfrm>
            <a:off x="12218648" y="0"/>
            <a:ext cx="155791" cy="5275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 userDrawn="1"/>
        </p:nvSpPr>
        <p:spPr>
          <a:xfrm>
            <a:off x="12382950" y="0"/>
            <a:ext cx="155791" cy="527538"/>
          </a:xfrm>
          <a:prstGeom prst="rect">
            <a:avLst/>
          </a:prstGeom>
          <a:solidFill>
            <a:srgbClr val="CC46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6F7F7FFD-3968-2849-ABE3-C35B2D18B6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2275220"/>
            <a:ext cx="10848975" cy="1363399"/>
          </a:xfrm>
          <a:prstGeom prst="rect">
            <a:avLst/>
          </a:prstGeom>
        </p:spPr>
        <p:txBody>
          <a:bodyPr anchor="b"/>
          <a:lstStyle>
            <a:lvl1pPr>
              <a:defRPr sz="4800" b="1" i="0">
                <a:solidFill>
                  <a:schemeClr val="bg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Headline text – Breaker slide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AF8EA7CA-7885-A84A-BCED-A10FB7B96A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4" y="3825875"/>
            <a:ext cx="10848975" cy="738188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Subtitle text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8D06D78-1E47-604E-9E2C-654060E15BA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526" y="6214519"/>
            <a:ext cx="1200727" cy="30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0325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5E1EF-D70E-4FCD-A627-A3C067100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19E01-1552-46C0-BD4A-7B9B8E9F7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5148F-AD24-43A2-94DF-823BFC831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01B52-94B5-4BC4-9E6C-617915C88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E262B-D2F2-4628-B2F1-A9D06177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271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6A82B-B27C-4AAC-BB01-4FF386C16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0A06E-1158-4281-A251-A5C50B23B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0C169-4484-4E49-8EE9-5086E6963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C6326-F49D-4329-94DB-AD0B5E863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5B76E-DC6F-4A6E-9AAB-706F22961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8701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8B02A-B26D-4B15-A518-F95D4720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DA691-A138-4A76-BDB6-E5786C61C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3F5625-3A91-4579-A99C-CD0EE0181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15F2F4-5DCB-4F0B-9867-57135B1FE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925A58-497B-47C6-AED2-5F136C49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C8210-B75C-4BDE-897E-A2610F4D2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7779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B1AC7-7733-4FF5-B518-EB1AFB25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83F03-D8E4-414A-9D41-72B112BB0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1A304-4A67-4D7F-AB14-4C43FC5B59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15AC1A-19AF-4ED7-B573-D3C350BB3C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BDA742-C742-43F8-BA2F-D070219662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B2752B-1D71-447D-9EB7-9E3190E1D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0830B7-A067-4D81-AF78-747C14B68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A17EF3-FCCB-495C-B8BD-6787BAE46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3243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98AF4-4D8D-4432-9CD6-76B5293EF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D8D58C-EB91-4F9F-A31A-8982ACAE2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93598-BB90-4CB5-95AC-950890EAC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CF0F67-B23D-4DE6-A1DB-9F5FA5BB5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8350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7D4FA1-65E9-448B-9E8D-D30ECF3F6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74A0E-2143-4E11-B725-10DC20C6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599AED-D0B7-4BFC-A524-1D4A65FF0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0261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6C1B2-3364-4CF1-A314-5C2F63F91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1CF65-1CB7-4B04-A295-6BB1297F1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3C71D-B1A1-4301-80EE-8D9EC6CE4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26DB9-7257-4431-B778-03E30EADA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D80BEF-30A8-44B6-8A2E-40DFD94F0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0B10CB-DFFB-47A3-AC2F-0401260B7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145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ED23-A610-4F8F-BB87-25027F40F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2543F3-8FA3-42FB-9BD5-7449911400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204FEE-C0E8-47C9-B743-638DBB1B9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542A7-5841-4BB7-A02A-51998EB3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F77473-84A2-4924-8E2A-A39B81250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AE0A9-1F48-4508-B222-A58F99B1C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2142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210C70-1F31-408D-B3BD-1F8F66C1B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6E9C90-C5E1-43B0-BC02-B5BD4B01C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2F872-D1F8-4DD1-B222-B0F9D30761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37D9B-73CE-4EF0-A38B-F204320D5E31}" type="datetimeFigureOut">
              <a:rPr lang="pt-BR" smtClean="0"/>
              <a:t>17/09/2021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E8966-F05A-448E-838C-633346C7D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A7B59-66EE-464B-BFE9-80E90C425B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5B676-3705-4B9C-9F4F-452F328398E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4808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DE8BC1-E33E-3047-BAF4-DDCF9296AD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Decola </a:t>
            </a:r>
            <a:r>
              <a:rPr lang="pt-BR" dirty="0" err="1"/>
              <a:t>Dev</a:t>
            </a:r>
            <a:r>
              <a:rPr lang="pt-BR" dirty="0"/>
              <a:t> | Workshop Tech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697071-3FA8-436D-872B-842E96C93E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Boas práticas de arquitetura</a:t>
            </a:r>
          </a:p>
        </p:txBody>
      </p:sp>
    </p:spTree>
    <p:extLst>
      <p:ext uri="{BB962C8B-B14F-4D97-AF65-F5344CB8AC3E}">
        <p14:creationId xmlns:p14="http://schemas.microsoft.com/office/powerpoint/2010/main" val="175827014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6B8B8D-6E32-FF42-9DCD-ACABF91E31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34293" y="820131"/>
            <a:ext cx="6641772" cy="829431"/>
          </a:xfrm>
        </p:spPr>
        <p:txBody>
          <a:bodyPr/>
          <a:lstStyle/>
          <a:p>
            <a:r>
              <a:rPr lang="en-US" dirty="0" err="1"/>
              <a:t>Arquiteto</a:t>
            </a:r>
            <a:r>
              <a:rPr lang="en-US" dirty="0"/>
              <a:t> de </a:t>
            </a:r>
            <a:r>
              <a:rPr lang="en-US" dirty="0" err="1"/>
              <a:t>soluções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240833" y="2652078"/>
            <a:ext cx="6641772" cy="1000384"/>
          </a:xfrm>
        </p:spPr>
        <p:txBody>
          <a:bodyPr>
            <a:normAutofit fontScale="85000" lnSpcReduction="20000"/>
          </a:bodyPr>
          <a:lstStyle/>
          <a:p>
            <a:r>
              <a:rPr lang="pt-BR" dirty="0"/>
              <a:t>https://www.linkedin.com/in/felipementel</a:t>
            </a:r>
          </a:p>
          <a:p>
            <a:endParaRPr lang="pt-BR" dirty="0"/>
          </a:p>
          <a:p>
            <a:r>
              <a:rPr lang="pt-BR" dirty="0"/>
              <a:t>https://github.com/felipementel</a:t>
            </a:r>
          </a:p>
          <a:p>
            <a:endParaRPr lang="en-AU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5713412-EF8D-4822-B18F-0C0B37B2C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401" y="942678"/>
            <a:ext cx="2901836" cy="3200401"/>
          </a:xfrm>
          <a:prstGeom prst="rect">
            <a:avLst/>
          </a:prstGeom>
        </p:spPr>
      </p:pic>
      <p:pic>
        <p:nvPicPr>
          <p:cNvPr id="7" name="Picture 6" descr="midias-sociais-linkedin-icon - Agência de Marketing Digital ...">
            <a:extLst>
              <a:ext uri="{FF2B5EF4-FFF2-40B4-BE49-F238E27FC236}">
                <a16:creationId xmlns:a16="http://schemas.microsoft.com/office/drawing/2014/main" id="{C9442865-6AE5-471A-BB98-1D0093ABA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4293" y="2384661"/>
            <a:ext cx="731837" cy="73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6" descr="GitHub PNG images free download">
            <a:extLst>
              <a:ext uri="{FF2B5EF4-FFF2-40B4-BE49-F238E27FC236}">
                <a16:creationId xmlns:a16="http://schemas.microsoft.com/office/drawing/2014/main" id="{A8912C5C-5790-4E6F-9322-78E3967EE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2726" y="3152270"/>
            <a:ext cx="628107" cy="628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8F021AC-BF23-4FCE-82FE-CD27AA205018}"/>
              </a:ext>
            </a:extLst>
          </p:cNvPr>
          <p:cNvSpPr txBox="1">
            <a:spLocks/>
          </p:cNvSpPr>
          <p:nvPr/>
        </p:nvSpPr>
        <p:spPr>
          <a:xfrm>
            <a:off x="1114672" y="4143079"/>
            <a:ext cx="2109295" cy="5043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0" i="0" kern="1200">
                <a:solidFill>
                  <a:schemeClr val="bg1"/>
                </a:solidFill>
                <a:latin typeface="Segoe UI Light" panose="020B0502040204020203" pitchFamily="34" charset="0"/>
                <a:ea typeface="Segoe UI Light" charset="0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Felipe Augusto</a:t>
            </a:r>
            <a:endParaRPr lang="en-AU" dirty="0"/>
          </a:p>
        </p:txBody>
      </p:sp>
      <p:pic>
        <p:nvPicPr>
          <p:cNvPr id="1026" name="Picture 2" descr="Microsoft Certified Trainer 2021-2022">
            <a:extLst>
              <a:ext uri="{FF2B5EF4-FFF2-40B4-BE49-F238E27FC236}">
                <a16:creationId xmlns:a16="http://schemas.microsoft.com/office/drawing/2014/main" id="{A9D806E8-0584-4D72-AFF3-9D8141F06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1581" y="4859975"/>
            <a:ext cx="1888968" cy="188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53EC5DD-6879-45B6-90AB-D0B94C787E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3967" y="4845210"/>
            <a:ext cx="1581371" cy="160995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76F6A55E-E811-4B33-93A6-950355DEE0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5505" y="4803096"/>
            <a:ext cx="1562318" cy="1590897"/>
          </a:xfrm>
          <a:prstGeom prst="rect">
            <a:avLst/>
          </a:prstGeom>
        </p:spPr>
      </p:pic>
      <p:pic>
        <p:nvPicPr>
          <p:cNvPr id="13" name="Picture 6" descr="midias-sociais-linkedin-icon - Agência de Marketing Digital ...">
            <a:extLst>
              <a:ext uri="{FF2B5EF4-FFF2-40B4-BE49-F238E27FC236}">
                <a16:creationId xmlns:a16="http://schemas.microsoft.com/office/drawing/2014/main" id="{87B533CE-157F-4A93-80BD-0DE03E2C4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2290" y="6017106"/>
            <a:ext cx="731837" cy="73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6" descr="GitHub PNG images free download">
            <a:extLst>
              <a:ext uri="{FF2B5EF4-FFF2-40B4-BE49-F238E27FC236}">
                <a16:creationId xmlns:a16="http://schemas.microsoft.com/office/drawing/2014/main" id="{4408C6B8-E745-4AB6-9607-8B8C4B266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261" y="6136353"/>
            <a:ext cx="628107" cy="628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029554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6B8B8D-6E32-FF42-9DCD-ACABF91E31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34293" y="820131"/>
            <a:ext cx="6641772" cy="82943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/>
              <a:t>Gerente</a:t>
            </a:r>
            <a:r>
              <a:rPr lang="en-US" dirty="0"/>
              <a:t> senior de </a:t>
            </a:r>
            <a:r>
              <a:rPr lang="en-US" dirty="0" err="1"/>
              <a:t>arquitura</a:t>
            </a:r>
            <a:r>
              <a:rPr lang="en-US" dirty="0"/>
              <a:t> de </a:t>
            </a:r>
            <a:r>
              <a:rPr lang="en-US" dirty="0" err="1"/>
              <a:t>soluções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534293" y="2558296"/>
            <a:ext cx="6641772" cy="1000384"/>
          </a:xfrm>
        </p:spPr>
        <p:txBody>
          <a:bodyPr>
            <a:normAutofit/>
          </a:bodyPr>
          <a:lstStyle/>
          <a:p>
            <a:r>
              <a:rPr lang="pt-BR" dirty="0"/>
              <a:t>https://linktr.ee/fructuosodev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8F021AC-BF23-4FCE-82FE-CD27AA205018}"/>
              </a:ext>
            </a:extLst>
          </p:cNvPr>
          <p:cNvSpPr txBox="1">
            <a:spLocks/>
          </p:cNvSpPr>
          <p:nvPr/>
        </p:nvSpPr>
        <p:spPr>
          <a:xfrm>
            <a:off x="947956" y="4143079"/>
            <a:ext cx="2533475" cy="5043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0" i="0" kern="1200">
                <a:solidFill>
                  <a:schemeClr val="bg1"/>
                </a:solidFill>
                <a:latin typeface="Segoe UI Light" panose="020B0502040204020203" pitchFamily="34" charset="0"/>
                <a:ea typeface="Segoe UI Light" charset="0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Victor Fructuoso</a:t>
            </a:r>
            <a:endParaRPr lang="en-AU" dirty="0"/>
          </a:p>
        </p:txBody>
      </p:sp>
      <p:pic>
        <p:nvPicPr>
          <p:cNvPr id="1026" name="Picture 2" descr="Microsoft Certified Trainer 2021-2022">
            <a:extLst>
              <a:ext uri="{FF2B5EF4-FFF2-40B4-BE49-F238E27FC236}">
                <a16:creationId xmlns:a16="http://schemas.microsoft.com/office/drawing/2014/main" id="{A9D806E8-0584-4D72-AFF3-9D8141F06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1581" y="4859975"/>
            <a:ext cx="1888968" cy="1888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Qr code&#10;&#10;Description automatically generated">
            <a:extLst>
              <a:ext uri="{FF2B5EF4-FFF2-40B4-BE49-F238E27FC236}">
                <a16:creationId xmlns:a16="http://schemas.microsoft.com/office/drawing/2014/main" id="{79E5B629-89C5-495D-AED7-6AAA086ED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019" y="3558680"/>
            <a:ext cx="1905000" cy="1905000"/>
          </a:xfrm>
          <a:prstGeom prst="rect">
            <a:avLst/>
          </a:prstGeom>
        </p:spPr>
      </p:pic>
      <p:pic>
        <p:nvPicPr>
          <p:cNvPr id="15" name="Picture 14" descr="A person with a beard and glasses sitting in front of a desk with computers&#10;&#10;Description automatically generated with low confidence">
            <a:extLst>
              <a:ext uri="{FF2B5EF4-FFF2-40B4-BE49-F238E27FC236}">
                <a16:creationId xmlns:a16="http://schemas.microsoft.com/office/drawing/2014/main" id="{5D73479E-51A6-4F24-84AE-09BD7A96F7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59" b="10703"/>
          <a:stretch/>
        </p:blipFill>
        <p:spPr>
          <a:xfrm>
            <a:off x="403476" y="501348"/>
            <a:ext cx="3386242" cy="349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0881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05791F-7924-478B-8D92-34CD4E9AE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076" y="1347497"/>
            <a:ext cx="4105848" cy="416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2569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47</Words>
  <Application>Microsoft Office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Segoe UI Light</vt:lpstr>
      <vt:lpstr>Segoe UI Semibold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 Fructuoso</dc:creator>
  <cp:lastModifiedBy>Felipe Pimentel Augusto</cp:lastModifiedBy>
  <cp:revision>3</cp:revision>
  <dcterms:created xsi:type="dcterms:W3CDTF">2021-09-17T13:31:48Z</dcterms:created>
  <dcterms:modified xsi:type="dcterms:W3CDTF">2021-09-17T13:57:43Z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fae8262-b78e-4366-8929-a5d6aac95320_Enabled">
    <vt:lpwstr>true</vt:lpwstr>
  </property>
  <property fmtid="{D5CDD505-2E9C-101B-9397-08002B2CF9AE}" pid="3" name="MSIP_Label_5fae8262-b78e-4366-8929-a5d6aac95320_SetDate">
    <vt:lpwstr>2021-09-17T13:31:48Z</vt:lpwstr>
  </property>
  <property fmtid="{D5CDD505-2E9C-101B-9397-08002B2CF9AE}" pid="4" name="MSIP_Label_5fae8262-b78e-4366-8929-a5d6aac95320_Method">
    <vt:lpwstr>Standard</vt:lpwstr>
  </property>
  <property fmtid="{D5CDD505-2E9C-101B-9397-08002B2CF9AE}" pid="5" name="MSIP_Label_5fae8262-b78e-4366-8929-a5d6aac95320_Name">
    <vt:lpwstr>5fae8262-b78e-4366-8929-a5d6aac95320</vt:lpwstr>
  </property>
  <property fmtid="{D5CDD505-2E9C-101B-9397-08002B2CF9AE}" pid="6" name="MSIP_Label_5fae8262-b78e-4366-8929-a5d6aac95320_SiteId">
    <vt:lpwstr>cf36141c-ddd7-45a7-b073-111f66d0b30c</vt:lpwstr>
  </property>
  <property fmtid="{D5CDD505-2E9C-101B-9397-08002B2CF9AE}" pid="7" name="MSIP_Label_5fae8262-b78e-4366-8929-a5d6aac95320_ActionId">
    <vt:lpwstr>06ab96c0-fcfa-4ace-87a9-a6bef76468a0</vt:lpwstr>
  </property>
  <property fmtid="{D5CDD505-2E9C-101B-9397-08002B2CF9AE}" pid="8" name="MSIP_Label_5fae8262-b78e-4366-8929-a5d6aac95320_ContentBits">
    <vt:lpwstr>0</vt:lpwstr>
  </property>
</Properties>
</file>

<file path=docProps/thumbnail.jpeg>
</file>